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566" y="1676401"/>
            <a:ext cx="7646934" cy="1541397"/>
          </a:xfrm>
        </p:spPr>
        <p:txBody>
          <a:bodyPr/>
          <a:lstStyle/>
          <a:p>
            <a:r>
              <a:rPr lang="en-US" dirty="0" smtClean="0"/>
              <a:t>Reconstruction Amendments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3368463"/>
            <a:ext cx="8001000" cy="3096581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290" y="3217798"/>
            <a:ext cx="5155187" cy="32472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919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13th Amendment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" r="429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On this day in 1865, the 13th Amendment to the U.S. Constitution, officially ending the institution of </a:t>
            </a:r>
            <a:r>
              <a:rPr lang="en-US" dirty="0" smtClean="0"/>
              <a:t>slavery.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558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 Amendment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Constitution was ratified on July 9, 1868, and granted citizenship to “all persons born or naturalized in the United States,” which included former slaves recently freed.</a:t>
            </a:r>
          </a:p>
        </p:txBody>
      </p:sp>
      <p:pic>
        <p:nvPicPr>
          <p:cNvPr id="10" name="Content Placeholder 9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039" b="-2303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1464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945" b="-2294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7" b="785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9079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Rights Act of 1866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Civil Rights Act of 1866-</a:t>
            </a:r>
          </a:p>
          <a:p>
            <a:r>
              <a:rPr lang="en-US" dirty="0" smtClean="0"/>
              <a:t>A law passed by Congress to stop the Black Codes and guarantee equal rights for freedmen.  It also said federal troops could be used for its enforcement.  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628" b="-38628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46237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29</TotalTime>
  <Words>101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Calisto MT</vt:lpstr>
      <vt:lpstr>Mistral</vt:lpstr>
      <vt:lpstr>Wingdings 2</vt:lpstr>
      <vt:lpstr>Travelogue</vt:lpstr>
      <vt:lpstr>Reconstruction Amendments</vt:lpstr>
      <vt:lpstr>13th Amendment</vt:lpstr>
      <vt:lpstr>14th  Amendment</vt:lpstr>
      <vt:lpstr>15th Amendment</vt:lpstr>
      <vt:lpstr>Civil Rights Act of 1866</vt:lpstr>
    </vt:vector>
  </TitlesOfParts>
  <Company>Princess Anne Middle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 Amendments</dc:title>
  <dc:creator>Vickie Dean</dc:creator>
  <cp:lastModifiedBy>Vickie J. Dean</cp:lastModifiedBy>
  <cp:revision>4</cp:revision>
  <dcterms:created xsi:type="dcterms:W3CDTF">2015-09-04T00:41:37Z</dcterms:created>
  <dcterms:modified xsi:type="dcterms:W3CDTF">2015-09-21T14:35:05Z</dcterms:modified>
</cp:coreProperties>
</file>